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66" r:id="rId3"/>
    <p:sldId id="257" r:id="rId4"/>
    <p:sldId id="265" r:id="rId5"/>
    <p:sldId id="258" r:id="rId6"/>
    <p:sldId id="259" r:id="rId7"/>
    <p:sldId id="260" r:id="rId8"/>
    <p:sldId id="261" r:id="rId9"/>
    <p:sldId id="264" r:id="rId10"/>
    <p:sldId id="269" r:id="rId11"/>
    <p:sldId id="267" r:id="rId12"/>
    <p:sldId id="270" r:id="rId13"/>
    <p:sldId id="268" r:id="rId14"/>
    <p:sldId id="271" r:id="rId15"/>
    <p:sldId id="272" r:id="rId16"/>
    <p:sldId id="273" r:id="rId17"/>
    <p:sldId id="263" r:id="rId18"/>
    <p:sldId id="262"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5" d="100"/>
          <a:sy n="55" d="100"/>
        </p:scale>
        <p:origin x="1410" y="198"/>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442" y="1447801"/>
            <a:ext cx="6620968" cy="3329581"/>
          </a:xfrm>
        </p:spPr>
        <p:txBody>
          <a:bodyPr anchor="b"/>
          <a:lstStyle>
            <a:lvl1pPr>
              <a:defRPr sz="7200"/>
            </a:lvl1pPr>
          </a:lstStyle>
          <a:p>
            <a:r>
              <a:rPr lang="en-US" smtClean="0"/>
              <a:t>Click to edit Master title style</a:t>
            </a:r>
            <a:endParaRPr lang="en-US" dirty="0"/>
          </a:p>
        </p:txBody>
      </p:sp>
      <p:sp>
        <p:nvSpPr>
          <p:cNvPr id="3" name="Subtitle 2"/>
          <p:cNvSpPr>
            <a:spLocks noGrp="1"/>
          </p:cNvSpPr>
          <p:nvPr>
            <p:ph type="subTitle" idx="1"/>
          </p:nvPr>
        </p:nvSpPr>
        <p:spPr>
          <a:xfrm>
            <a:off x="866442" y="4777380"/>
            <a:ext cx="662096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239894846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3" y="4800587"/>
            <a:ext cx="66209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66442" y="685800"/>
            <a:ext cx="662096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866443" y="5367325"/>
            <a:ext cx="662096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279733632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2" y="1447800"/>
            <a:ext cx="6620968" cy="1981200"/>
          </a:xfrm>
        </p:spPr>
        <p:txBody>
          <a:bodyPr/>
          <a:lstStyle>
            <a:lvl1pPr>
              <a:defRPr sz="4800"/>
            </a:lvl1pPr>
          </a:lstStyle>
          <a:p>
            <a:r>
              <a:rPr lang="en-US" smtClean="0"/>
              <a:t>Click to edit Master title style</a:t>
            </a:r>
            <a:endParaRPr lang="en-US" dirty="0"/>
          </a:p>
        </p:txBody>
      </p:sp>
      <p:sp>
        <p:nvSpPr>
          <p:cNvPr id="8" name="Text Placeholder 3"/>
          <p:cNvSpPr>
            <a:spLocks noGrp="1"/>
          </p:cNvSpPr>
          <p:nvPr>
            <p:ph type="body" sz="half" idx="2"/>
          </p:nvPr>
        </p:nvSpPr>
        <p:spPr>
          <a:xfrm>
            <a:off x="866442" y="3657600"/>
            <a:ext cx="6620968"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306898016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409" y="1447800"/>
            <a:ext cx="6001049" cy="2323374"/>
          </a:xfrm>
        </p:spPr>
        <p:txBody>
          <a:bodyPr/>
          <a:lstStyle>
            <a:lvl1pPr>
              <a:defRPr sz="4800"/>
            </a:lvl1pPr>
          </a:lstStyle>
          <a:p>
            <a:r>
              <a:rPr lang="en-US" smtClean="0"/>
              <a:t>Click to edit Master title style</a:t>
            </a:r>
            <a:endParaRPr lang="en-US" dirty="0"/>
          </a:p>
        </p:txBody>
      </p:sp>
      <p:sp>
        <p:nvSpPr>
          <p:cNvPr id="11" name="Text Placeholder 3"/>
          <p:cNvSpPr>
            <a:spLocks noGrp="1"/>
          </p:cNvSpPr>
          <p:nvPr>
            <p:ph type="body" sz="half" idx="14"/>
          </p:nvPr>
        </p:nvSpPr>
        <p:spPr>
          <a:xfrm>
            <a:off x="1448177" y="3771174"/>
            <a:ext cx="546115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smtClean="0"/>
              <a:t>Edit Master text styles</a:t>
            </a:r>
          </a:p>
        </p:txBody>
      </p:sp>
      <p:sp>
        <p:nvSpPr>
          <p:cNvPr id="10" name="Text Placeholder 3"/>
          <p:cNvSpPr>
            <a:spLocks noGrp="1"/>
          </p:cNvSpPr>
          <p:nvPr>
            <p:ph type="body" sz="half" idx="2"/>
          </p:nvPr>
        </p:nvSpPr>
        <p:spPr>
          <a:xfrm>
            <a:off x="866442" y="4350657"/>
            <a:ext cx="6620968"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4" name="Date Placeholder 3"/>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46F69-F379-47C9-ADC8-C88893130E3E}" type="slidenum">
              <a:rPr lang="en-US" smtClean="0"/>
              <a:pPr/>
              <a:t>‹#›</a:t>
            </a:fld>
            <a:endParaRPr lang="en-US"/>
          </a:p>
        </p:txBody>
      </p:sp>
      <p:sp>
        <p:nvSpPr>
          <p:cNvPr id="12" name="TextBox 11"/>
          <p:cNvSpPr txBox="1"/>
          <p:nvPr/>
        </p:nvSpPr>
        <p:spPr>
          <a:xfrm>
            <a:off x="673897" y="971253"/>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
        <p:nvSpPr>
          <p:cNvPr id="15" name="TextBox 14"/>
          <p:cNvSpPr txBox="1"/>
          <p:nvPr/>
        </p:nvSpPr>
        <p:spPr>
          <a:xfrm>
            <a:off x="6999690" y="2613787"/>
            <a:ext cx="601591"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12200" dirty="0"/>
              <a:t>”</a:t>
            </a:r>
          </a:p>
        </p:txBody>
      </p:sp>
    </p:spTree>
    <p:extLst>
      <p:ext uri="{BB962C8B-B14F-4D97-AF65-F5344CB8AC3E}">
        <p14:creationId xmlns:p14="http://schemas.microsoft.com/office/powerpoint/2010/main" val="340358498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441" y="3124201"/>
            <a:ext cx="6620969" cy="165318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250141413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474834" y="1981200"/>
            <a:ext cx="22107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6" name="Text Placeholder 3"/>
          <p:cNvSpPr>
            <a:spLocks noGrp="1"/>
          </p:cNvSpPr>
          <p:nvPr>
            <p:ph type="body" sz="half" idx="15"/>
          </p:nvPr>
        </p:nvSpPr>
        <p:spPr>
          <a:xfrm>
            <a:off x="489475" y="2667000"/>
            <a:ext cx="219608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2913504" y="1981200"/>
            <a:ext cx="2202754"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9" name="Text Placeholder 3"/>
          <p:cNvSpPr>
            <a:spLocks noGrp="1"/>
          </p:cNvSpPr>
          <p:nvPr>
            <p:ph type="body" sz="half" idx="16"/>
          </p:nvPr>
        </p:nvSpPr>
        <p:spPr>
          <a:xfrm>
            <a:off x="2905586" y="2667000"/>
            <a:ext cx="2210671"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5344917" y="1981200"/>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Text Placeholder 3"/>
          <p:cNvSpPr>
            <a:spLocks noGrp="1"/>
          </p:cNvSpPr>
          <p:nvPr>
            <p:ph type="body" sz="half" idx="17"/>
          </p:nvPr>
        </p:nvSpPr>
        <p:spPr>
          <a:xfrm>
            <a:off x="5344917" y="2667000"/>
            <a:ext cx="2199658"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7" name="Straight Connector 16"/>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423851868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smtClean="0"/>
              <a:t>Click to edit Master title style</a:t>
            </a:r>
            <a:endParaRPr lang="en-US" dirty="0"/>
          </a:p>
        </p:txBody>
      </p:sp>
      <p:sp>
        <p:nvSpPr>
          <p:cNvPr id="3" name="Text Placeholder 2"/>
          <p:cNvSpPr>
            <a:spLocks noGrp="1"/>
          </p:cNvSpPr>
          <p:nvPr>
            <p:ph type="body" idx="1"/>
          </p:nvPr>
        </p:nvSpPr>
        <p:spPr>
          <a:xfrm>
            <a:off x="489475" y="4250949"/>
            <a:ext cx="22056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9" name="Picture Placeholder 2"/>
          <p:cNvSpPr>
            <a:spLocks noGrp="1" noChangeAspect="1"/>
          </p:cNvSpPr>
          <p:nvPr>
            <p:ph type="pic" idx="15"/>
          </p:nvPr>
        </p:nvSpPr>
        <p:spPr>
          <a:xfrm>
            <a:off x="489475" y="2209800"/>
            <a:ext cx="2205612"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2" name="Text Placeholder 3"/>
          <p:cNvSpPr>
            <a:spLocks noGrp="1"/>
          </p:cNvSpPr>
          <p:nvPr>
            <p:ph type="body" sz="half" idx="18"/>
          </p:nvPr>
        </p:nvSpPr>
        <p:spPr>
          <a:xfrm>
            <a:off x="489475" y="4827212"/>
            <a:ext cx="2205612"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Text Placeholder 4"/>
          <p:cNvSpPr>
            <a:spLocks noGrp="1"/>
          </p:cNvSpPr>
          <p:nvPr>
            <p:ph type="body" sz="quarter" idx="3"/>
          </p:nvPr>
        </p:nvSpPr>
        <p:spPr>
          <a:xfrm>
            <a:off x="2917792" y="4250949"/>
            <a:ext cx="21984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0" name="Picture Placeholder 2"/>
          <p:cNvSpPr>
            <a:spLocks noGrp="1" noChangeAspect="1"/>
          </p:cNvSpPr>
          <p:nvPr>
            <p:ph type="pic" idx="21"/>
          </p:nvPr>
        </p:nvSpPr>
        <p:spPr>
          <a:xfrm>
            <a:off x="2917791" y="2209800"/>
            <a:ext cx="2198466"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3" name="Text Placeholder 3"/>
          <p:cNvSpPr>
            <a:spLocks noGrp="1"/>
          </p:cNvSpPr>
          <p:nvPr>
            <p:ph type="body" sz="half" idx="19"/>
          </p:nvPr>
        </p:nvSpPr>
        <p:spPr>
          <a:xfrm>
            <a:off x="2916776" y="4827211"/>
            <a:ext cx="2201378"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4" name="Text Placeholder 4"/>
          <p:cNvSpPr>
            <a:spLocks noGrp="1"/>
          </p:cNvSpPr>
          <p:nvPr>
            <p:ph type="body" sz="quarter" idx="13"/>
          </p:nvPr>
        </p:nvSpPr>
        <p:spPr>
          <a:xfrm>
            <a:off x="5344917" y="4250949"/>
            <a:ext cx="219965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31" name="Picture Placeholder 2"/>
          <p:cNvSpPr>
            <a:spLocks noGrp="1" noChangeAspect="1"/>
          </p:cNvSpPr>
          <p:nvPr>
            <p:ph type="pic" idx="22"/>
          </p:nvPr>
        </p:nvSpPr>
        <p:spPr>
          <a:xfrm>
            <a:off x="5344916" y="2209800"/>
            <a:ext cx="2199658"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24" name="Text Placeholder 3"/>
          <p:cNvSpPr>
            <a:spLocks noGrp="1"/>
          </p:cNvSpPr>
          <p:nvPr>
            <p:ph type="body" sz="half" idx="20"/>
          </p:nvPr>
        </p:nvSpPr>
        <p:spPr>
          <a:xfrm>
            <a:off x="5344824" y="4827209"/>
            <a:ext cx="2202571"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cxnSp>
        <p:nvCxnSpPr>
          <p:cNvPr id="19" name="Straight Connector 18"/>
          <p:cNvCxnSpPr/>
          <p:nvPr/>
        </p:nvCxnSpPr>
        <p:spPr>
          <a:xfrm>
            <a:off x="2795334"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3030"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11707502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263444370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9782" y="430214"/>
            <a:ext cx="1314793" cy="5826125"/>
          </a:xfrm>
        </p:spPr>
        <p:txBody>
          <a:bodyPr vert="eaVert" anchor="b" anchorCtr="0"/>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89475" y="773205"/>
            <a:ext cx="5568812" cy="5483134"/>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360995257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3"/>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247493555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443" y="2861734"/>
            <a:ext cx="6620967" cy="1915647"/>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66442" y="4777381"/>
            <a:ext cx="662096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4136916032"/>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7700" y="2060576"/>
            <a:ext cx="3298113"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241975" y="2056093"/>
            <a:ext cx="3298115"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395213505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827700" y="1905000"/>
            <a:ext cx="3298112"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27700"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241976" y="1905000"/>
            <a:ext cx="3298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241976" y="2514600"/>
            <a:ext cx="3298113"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277687249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7" name="Date Placeholder 2"/>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184278678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158015492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441" y="1447800"/>
            <a:ext cx="2551462" cy="1447800"/>
          </a:xfrm>
        </p:spPr>
        <p:txBody>
          <a:bodyPr anchor="b"/>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3589397" y="1447800"/>
            <a:ext cx="3898013"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66441" y="3129281"/>
            <a:ext cx="25514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7" name="Date Placeholder 4"/>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25735312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656" y="1854192"/>
            <a:ext cx="3820674" cy="1574808"/>
          </a:xfrm>
        </p:spPr>
        <p:txBody>
          <a:bodyPr anchor="b">
            <a:normAutofit/>
          </a:bodyPr>
          <a:lstStyle>
            <a:lvl1pPr algn="l">
              <a:defRPr sz="36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213517" y="1143000"/>
            <a:ext cx="2400925"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866441" y="3657600"/>
            <a:ext cx="3814728"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C812770-A1AD-4BC4-A4C5-BC48CC966523}" type="datetimeFigureOut">
              <a:rPr lang="en-US" smtClean="0"/>
              <a:pPr/>
              <a:t>11/29/2017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546F69-F379-47C9-ADC8-C88893130E3E}" type="slidenum">
              <a:rPr lang="en-US" smtClean="0"/>
              <a:pPr/>
              <a:t>‹#›</a:t>
            </a:fld>
            <a:endParaRPr lang="en-US"/>
          </a:p>
        </p:txBody>
      </p:sp>
    </p:spTree>
    <p:extLst>
      <p:ext uri="{BB962C8B-B14F-4D97-AF65-F5344CB8AC3E}">
        <p14:creationId xmlns:p14="http://schemas.microsoft.com/office/powerpoint/2010/main" val="58878035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2" name="Oval 21"/>
          <p:cNvSpPr/>
          <p:nvPr/>
        </p:nvSpPr>
        <p:spPr>
          <a:xfrm>
            <a:off x="629943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5689832" y="-457200"/>
            <a:ext cx="1600200" cy="1600200"/>
          </a:xfrm>
          <a:prstGeom prst="ellipse">
            <a:avLst/>
          </a:prstGeom>
          <a:gradFill flip="none" rotWithShape="1">
            <a:gsLst>
              <a:gs pos="0">
                <a:schemeClr val="bg2">
                  <a:lumMod val="60000"/>
                  <a:lumOff val="40000"/>
                  <a:alpha val="14000"/>
                </a:schemeClr>
              </a:gs>
              <a:gs pos="73000">
                <a:schemeClr val="bg2">
                  <a:lumMod val="60000"/>
                  <a:lumOff val="40000"/>
                  <a:alpha val="0"/>
                </a:schemeClr>
              </a:gs>
              <a:gs pos="36000">
                <a:schemeClr val="bg2">
                  <a:lumMod val="60000"/>
                  <a:lumOff val="4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6299432" y="6096000"/>
            <a:ext cx="990600" cy="990600"/>
          </a:xfrm>
          <a:prstGeom prst="ellipse">
            <a:avLst/>
          </a:prstGeom>
          <a:gradFill flip="none" rotWithShape="1">
            <a:gsLst>
              <a:gs pos="0">
                <a:schemeClr val="bg2">
                  <a:lumMod val="60000"/>
                  <a:lumOff val="40000"/>
                  <a:alpha val="9000"/>
                </a:schemeClr>
              </a:gs>
              <a:gs pos="66000">
                <a:schemeClr val="bg2">
                  <a:lumMod val="60000"/>
                  <a:lumOff val="40000"/>
                  <a:alpha val="0"/>
                </a:schemeClr>
              </a:gs>
              <a:gs pos="36000">
                <a:schemeClr val="bg2">
                  <a:lumMod val="60000"/>
                  <a:lumOff val="40000"/>
                  <a:alpha val="5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153988" y="2667000"/>
            <a:ext cx="4191000" cy="4191000"/>
          </a:xfrm>
          <a:prstGeom prst="ellipse">
            <a:avLst/>
          </a:prstGeom>
          <a:gradFill flip="none" rotWithShape="1">
            <a:gsLst>
              <a:gs pos="0">
                <a:schemeClr val="bg2">
                  <a:lumMod val="60000"/>
                  <a:lumOff val="40000"/>
                  <a:alpha val="11000"/>
                </a:schemeClr>
              </a:gs>
              <a:gs pos="75000">
                <a:schemeClr val="bg2">
                  <a:lumMod val="60000"/>
                  <a:lumOff val="40000"/>
                  <a:alpha val="0"/>
                </a:schemeClr>
              </a:gs>
              <a:gs pos="36000">
                <a:schemeClr val="bg2">
                  <a:lumMod val="60000"/>
                  <a:lumOff val="4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39788" y="2895600"/>
            <a:ext cx="2362200" cy="2362200"/>
          </a:xfrm>
          <a:prstGeom prst="ellipse">
            <a:avLst/>
          </a:prstGeom>
          <a:gradFill flip="none" rotWithShape="1">
            <a:gsLst>
              <a:gs pos="0">
                <a:schemeClr val="bg2">
                  <a:lumMod val="60000"/>
                  <a:lumOff val="40000"/>
                  <a:alpha val="8000"/>
                </a:schemeClr>
              </a:gs>
              <a:gs pos="72000">
                <a:schemeClr val="bg2">
                  <a:lumMod val="60000"/>
                  <a:lumOff val="40000"/>
                  <a:alpha val="0"/>
                </a:schemeClr>
              </a:gs>
              <a:gs pos="36000">
                <a:schemeClr val="bg2">
                  <a:lumMod val="60000"/>
                  <a:lumOff val="4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45644" y="0"/>
            <a:ext cx="685800" cy="1099458"/>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710" y="452718"/>
            <a:ext cx="7055380" cy="1400530"/>
          </a:xfrm>
          <a:prstGeom prst="rect">
            <a:avLst/>
          </a:prstGeom>
        </p:spPr>
        <p:txBody>
          <a:bodyPr vert="horz" lIns="91440" tIns="45720" rIns="91440" bIns="45720" rtlCol="0" anchor="t">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7700" y="2052925"/>
            <a:ext cx="6711654" cy="4195481"/>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5400000">
            <a:off x="7494989" y="1828771"/>
            <a:ext cx="990599" cy="22865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C812770-A1AD-4BC4-A4C5-BC48CC966523}" type="datetimeFigureOut">
              <a:rPr lang="en-US" smtClean="0"/>
              <a:pPr/>
              <a:t>11/29/2017</a:t>
            </a:fld>
            <a:endParaRPr lang="en-US"/>
          </a:p>
        </p:txBody>
      </p:sp>
      <p:sp>
        <p:nvSpPr>
          <p:cNvPr id="5" name="Footer Placeholder 4"/>
          <p:cNvSpPr>
            <a:spLocks noGrp="1"/>
          </p:cNvSpPr>
          <p:nvPr>
            <p:ph type="ftr" sz="quarter" idx="3"/>
          </p:nvPr>
        </p:nvSpPr>
        <p:spPr>
          <a:xfrm rot="5400000">
            <a:off x="6233335" y="3263371"/>
            <a:ext cx="3859795" cy="228660"/>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7766431" y="295736"/>
            <a:ext cx="628813" cy="767687"/>
          </a:xfrm>
          <a:prstGeom prst="rect">
            <a:avLst/>
          </a:prstGeom>
        </p:spPr>
        <p:txBody>
          <a:bodyPr vert="horz" lIns="91440" tIns="45720" rIns="91440" bIns="45720" rtlCol="0" anchor="b"/>
          <a:lstStyle>
            <a:lvl1pPr algn="ctr">
              <a:defRPr sz="2801" b="0" i="0">
                <a:solidFill>
                  <a:schemeClr val="tx1">
                    <a:tint val="75000"/>
                  </a:schemeClr>
                </a:solidFill>
              </a:defRPr>
            </a:lvl1pPr>
          </a:lstStyle>
          <a:p>
            <a:fld id="{C3546F69-F379-47C9-ADC8-C88893130E3E}" type="slidenum">
              <a:rPr lang="en-US" smtClean="0"/>
              <a:pPr/>
              <a:t>‹#›</a:t>
            </a:fld>
            <a:endParaRPr lang="en-US"/>
          </a:p>
        </p:txBody>
      </p:sp>
    </p:spTree>
    <p:extLst>
      <p:ext uri="{BB962C8B-B14F-4D97-AF65-F5344CB8AC3E}">
        <p14:creationId xmlns:p14="http://schemas.microsoft.com/office/powerpoint/2010/main" val="601422239"/>
      </p:ext>
    </p:extLst>
  </p:cSld>
  <p:clrMap bg1="dk1" tx1="lt1" bg2="dk2" tx2="lt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 id="2147483732" r:id="rId12"/>
    <p:sldLayoutId id="2147483733" r:id="rId13"/>
    <p:sldLayoutId id="2147483734" r:id="rId14"/>
    <p:sldLayoutId id="2147483735" r:id="rId15"/>
    <p:sldLayoutId id="2147483736" r:id="rId16"/>
    <p:sldLayoutId id="2147483737" r:id="rId17"/>
  </p:sldLayoutIdLst>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xStyles>
    <p:titleStyle>
      <a:lvl1pPr algn="l" defTabSz="457207"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6" indent="-342906" algn="l" defTabSz="457207"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62" indent="-285755" algn="l" defTabSz="457207"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20"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2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3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14642"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49"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57"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64" indent="-228604" algn="l" defTabSz="457207"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7" rtl="0" eaLnBrk="1" latinLnBrk="0" hangingPunct="1">
        <a:defRPr sz="1800" kern="1200">
          <a:solidFill>
            <a:schemeClr val="tx1"/>
          </a:solidFill>
          <a:latin typeface="+mn-lt"/>
          <a:ea typeface="+mn-ea"/>
          <a:cs typeface="+mn-cs"/>
        </a:defRPr>
      </a:lvl1pPr>
      <a:lvl2pPr marL="457207" algn="l" defTabSz="457207" rtl="0" eaLnBrk="1" latinLnBrk="0" hangingPunct="1">
        <a:defRPr sz="1800" kern="1200">
          <a:solidFill>
            <a:schemeClr val="tx1"/>
          </a:solidFill>
          <a:latin typeface="+mn-lt"/>
          <a:ea typeface="+mn-ea"/>
          <a:cs typeface="+mn-cs"/>
        </a:defRPr>
      </a:lvl2pPr>
      <a:lvl3pPr marL="914415" algn="l" defTabSz="457207" rtl="0" eaLnBrk="1" latinLnBrk="0" hangingPunct="1">
        <a:defRPr sz="1800" kern="1200">
          <a:solidFill>
            <a:schemeClr val="tx1"/>
          </a:solidFill>
          <a:latin typeface="+mn-lt"/>
          <a:ea typeface="+mn-ea"/>
          <a:cs typeface="+mn-cs"/>
        </a:defRPr>
      </a:lvl3pPr>
      <a:lvl4pPr marL="1371622" algn="l" defTabSz="457207" rtl="0" eaLnBrk="1" latinLnBrk="0" hangingPunct="1">
        <a:defRPr sz="1800" kern="1200">
          <a:solidFill>
            <a:schemeClr val="tx1"/>
          </a:solidFill>
          <a:latin typeface="+mn-lt"/>
          <a:ea typeface="+mn-ea"/>
          <a:cs typeface="+mn-cs"/>
        </a:defRPr>
      </a:lvl4pPr>
      <a:lvl5pPr marL="1828831" algn="l" defTabSz="457207" rtl="0" eaLnBrk="1" latinLnBrk="0" hangingPunct="1">
        <a:defRPr sz="1800" kern="1200">
          <a:solidFill>
            <a:schemeClr val="tx1"/>
          </a:solidFill>
          <a:latin typeface="+mn-lt"/>
          <a:ea typeface="+mn-ea"/>
          <a:cs typeface="+mn-cs"/>
        </a:defRPr>
      </a:lvl5pPr>
      <a:lvl6pPr marL="2286038" algn="l" defTabSz="457207" rtl="0" eaLnBrk="1" latinLnBrk="0" hangingPunct="1">
        <a:defRPr sz="1800" kern="1200">
          <a:solidFill>
            <a:schemeClr val="tx1"/>
          </a:solidFill>
          <a:latin typeface="+mn-lt"/>
          <a:ea typeface="+mn-ea"/>
          <a:cs typeface="+mn-cs"/>
        </a:defRPr>
      </a:lvl6pPr>
      <a:lvl7pPr marL="2743246" algn="l" defTabSz="457207" rtl="0" eaLnBrk="1" latinLnBrk="0" hangingPunct="1">
        <a:defRPr sz="1800" kern="1200">
          <a:solidFill>
            <a:schemeClr val="tx1"/>
          </a:solidFill>
          <a:latin typeface="+mn-lt"/>
          <a:ea typeface="+mn-ea"/>
          <a:cs typeface="+mn-cs"/>
        </a:defRPr>
      </a:lvl7pPr>
      <a:lvl8pPr marL="3200453" algn="l" defTabSz="457207" rtl="0" eaLnBrk="1" latinLnBrk="0" hangingPunct="1">
        <a:defRPr sz="1800" kern="1200">
          <a:solidFill>
            <a:schemeClr val="tx1"/>
          </a:solidFill>
          <a:latin typeface="+mn-lt"/>
          <a:ea typeface="+mn-ea"/>
          <a:cs typeface="+mn-cs"/>
        </a:defRPr>
      </a:lvl8pPr>
      <a:lvl9pPr marL="3657661" algn="l" defTabSz="45720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83679" y="4783140"/>
            <a:ext cx="2783134" cy="1200329"/>
          </a:xfrm>
          <a:prstGeom prst="rect">
            <a:avLst/>
          </a:prstGeom>
          <a:noFill/>
        </p:spPr>
        <p:txBody>
          <a:bodyPr wrap="none" rtlCol="0">
            <a:spAutoFit/>
          </a:bodyPr>
          <a:lstStyle/>
          <a:p>
            <a:r>
              <a:rPr lang="en-IN" dirty="0" smtClean="0"/>
              <a:t>ABHIJIT MALLICK</a:t>
            </a:r>
          </a:p>
          <a:p>
            <a:r>
              <a:rPr lang="en-IN" dirty="0" smtClean="0"/>
              <a:t>KUMARI SUSHMITA RANI</a:t>
            </a:r>
          </a:p>
          <a:p>
            <a:r>
              <a:rPr lang="en-IN" dirty="0" smtClean="0"/>
              <a:t>MALAY SARKAR</a:t>
            </a:r>
          </a:p>
          <a:p>
            <a:r>
              <a:rPr lang="en-IN" dirty="0" smtClean="0"/>
              <a:t>MAYANK MISRA</a:t>
            </a:r>
            <a:endParaRPr lang="en-US" dirty="0"/>
          </a:p>
        </p:txBody>
      </p:sp>
      <p:sp>
        <p:nvSpPr>
          <p:cNvPr id="5" name="Rectangle 4"/>
          <p:cNvSpPr/>
          <p:nvPr/>
        </p:nvSpPr>
        <p:spPr>
          <a:xfrm>
            <a:off x="721834" y="681827"/>
            <a:ext cx="6923690" cy="923330"/>
          </a:xfrm>
          <a:prstGeom prst="rect">
            <a:avLst/>
          </a:prstGeom>
        </p:spPr>
        <p:style>
          <a:lnRef idx="0">
            <a:schemeClr val="accent2"/>
          </a:lnRef>
          <a:fillRef idx="3">
            <a:schemeClr val="accent2"/>
          </a:fillRef>
          <a:effectRef idx="3">
            <a:schemeClr val="accent2"/>
          </a:effectRef>
          <a:fontRef idx="minor">
            <a:schemeClr val="lt1"/>
          </a:fontRef>
        </p:style>
        <p:txBody>
          <a:bodyPr wrap="none" lIns="91440" tIns="45720" rIns="91440" bIns="45720">
            <a:spAutoFit/>
          </a:bodyPr>
          <a:lstStyle/>
          <a:p>
            <a:pPr algn="ctr"/>
            <a:r>
              <a:rPr lang="en-IN" sz="5400" dirty="0"/>
              <a:t>RESTAURANT CASTLE</a:t>
            </a:r>
            <a:endParaRPr lang="en-U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7" name="Rectangle 6"/>
          <p:cNvSpPr/>
          <p:nvPr/>
        </p:nvSpPr>
        <p:spPr>
          <a:xfrm>
            <a:off x="539552" y="2870983"/>
            <a:ext cx="6008376" cy="646331"/>
          </a:xfrm>
          <a:prstGeom prst="rect">
            <a:avLst/>
          </a:prstGeom>
          <a:noFill/>
          <a:ln>
            <a:noFill/>
          </a:ln>
        </p:spPr>
        <p:style>
          <a:lnRef idx="0">
            <a:scrgbClr r="0" g="0" b="0"/>
          </a:lnRef>
          <a:fillRef idx="0">
            <a:scrgbClr r="0" g="0" b="0"/>
          </a:fillRef>
          <a:effectRef idx="0">
            <a:scrgbClr r="0" g="0" b="0"/>
          </a:effectRef>
          <a:fontRef idx="minor">
            <a:schemeClr val="accent3"/>
          </a:fontRef>
        </p:style>
        <p:txBody>
          <a:bodyPr wrap="none" lIns="91440" tIns="45720" rIns="91440" bIns="45720">
            <a:spAutoFit/>
          </a:bodyPr>
          <a:lstStyle/>
          <a:p>
            <a:r>
              <a:rPr lang="en-IN" sz="3600" dirty="0"/>
              <a:t>Supervised by:-Avranil Tah</a:t>
            </a:r>
          </a:p>
        </p:txBody>
      </p:sp>
      <p:sp>
        <p:nvSpPr>
          <p:cNvPr id="9" name="Rectangle 8"/>
          <p:cNvSpPr/>
          <p:nvPr/>
        </p:nvSpPr>
        <p:spPr>
          <a:xfrm>
            <a:off x="4183679" y="4077072"/>
            <a:ext cx="2859957" cy="400110"/>
          </a:xfrm>
          <a:prstGeom prst="rect">
            <a:avLst/>
          </a:prstGeom>
        </p:spPr>
        <p:style>
          <a:lnRef idx="1">
            <a:schemeClr val="accent4"/>
          </a:lnRef>
          <a:fillRef idx="3">
            <a:schemeClr val="accent4"/>
          </a:fillRef>
          <a:effectRef idx="2">
            <a:schemeClr val="accent4"/>
          </a:effectRef>
          <a:fontRef idx="minor">
            <a:schemeClr val="lt1"/>
          </a:fontRef>
        </p:style>
        <p:txBody>
          <a:bodyPr wrap="square" lIns="91440" tIns="45720" rIns="91440" bIns="45720">
            <a:spAutoFit/>
          </a:bodyPr>
          <a:lstStyle/>
          <a:p>
            <a:r>
              <a:rPr lang="en-IN" sz="2000" dirty="0">
                <a:effectLst>
                  <a:outerShdw blurRad="38100" dist="38100" dir="2700000" algn="tl">
                    <a:srgbClr val="000000">
                      <a:alpha val="43137"/>
                    </a:srgbClr>
                  </a:outerShdw>
                </a:effectLst>
              </a:rPr>
              <a:t>Submitted by:-</a:t>
            </a: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5576" y="548680"/>
            <a:ext cx="6696744" cy="707886"/>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4000" dirty="0" smtClean="0"/>
              <a:t>TABLE AVAILABLE POPUP</a:t>
            </a:r>
            <a:endParaRPr lang="en-US" sz="4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552" y="1772816"/>
            <a:ext cx="7848872" cy="4515966"/>
          </a:xfrm>
          <a:prstGeom prst="rect">
            <a:avLst/>
          </a:prstGeom>
          <a:ln>
            <a:noFill/>
          </a:ln>
          <a:effectLst>
            <a:softEdge rad="112500"/>
          </a:effectLst>
        </p:spPr>
      </p:pic>
    </p:spTree>
    <p:extLst>
      <p:ext uri="{BB962C8B-B14F-4D97-AF65-F5344CB8AC3E}">
        <p14:creationId xmlns:p14="http://schemas.microsoft.com/office/powerpoint/2010/main" val="347849543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5576" y="548680"/>
            <a:ext cx="6696744" cy="830997"/>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4800" dirty="0" smtClean="0"/>
              <a:t>CUISINES</a:t>
            </a:r>
            <a:r>
              <a:rPr lang="en-IN" sz="4800" dirty="0" smtClean="0"/>
              <a:t> AVAILABLE :</a:t>
            </a:r>
            <a:endParaRPr lang="en-US" sz="4800"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6322" y="1916832"/>
            <a:ext cx="7808868" cy="4392488"/>
          </a:xfrm>
          <a:prstGeom prst="rect">
            <a:avLst/>
          </a:prstGeom>
          <a:ln>
            <a:noFill/>
          </a:ln>
          <a:effectLst>
            <a:softEdge rad="112500"/>
          </a:effectLst>
        </p:spPr>
      </p:pic>
    </p:spTree>
    <p:extLst>
      <p:ext uri="{BB962C8B-B14F-4D97-AF65-F5344CB8AC3E}">
        <p14:creationId xmlns:p14="http://schemas.microsoft.com/office/powerpoint/2010/main" val="259836409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55576" y="548680"/>
            <a:ext cx="6696744" cy="830997"/>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4800" dirty="0" smtClean="0"/>
              <a:t>BILING :</a:t>
            </a:r>
            <a:endParaRPr lang="en-US" sz="48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5536" y="1628800"/>
            <a:ext cx="8388424" cy="4718489"/>
          </a:xfrm>
          <a:prstGeom prst="rect">
            <a:avLst/>
          </a:prstGeom>
          <a:ln>
            <a:noFill/>
          </a:ln>
          <a:effectLst>
            <a:softEdge rad="112500"/>
          </a:effectLst>
        </p:spPr>
      </p:pic>
    </p:spTree>
    <p:extLst>
      <p:ext uri="{BB962C8B-B14F-4D97-AF65-F5344CB8AC3E}">
        <p14:creationId xmlns:p14="http://schemas.microsoft.com/office/powerpoint/2010/main" val="307010863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9552" y="692696"/>
            <a:ext cx="6696744" cy="923330"/>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5400" dirty="0" smtClean="0"/>
              <a:t>ADMIN PAGE:</a:t>
            </a:r>
            <a:endParaRPr lang="en-US" sz="5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552" y="1916832"/>
            <a:ext cx="7991872" cy="4495428"/>
          </a:xfrm>
          <a:prstGeom prst="rect">
            <a:avLst/>
          </a:prstGeom>
          <a:ln>
            <a:noFill/>
          </a:ln>
          <a:effectLst>
            <a:softEdge rad="112500"/>
          </a:effectLst>
        </p:spPr>
      </p:pic>
    </p:spTree>
    <p:extLst>
      <p:ext uri="{BB962C8B-B14F-4D97-AF65-F5344CB8AC3E}">
        <p14:creationId xmlns:p14="http://schemas.microsoft.com/office/powerpoint/2010/main" val="395627380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9552" y="692696"/>
            <a:ext cx="6696744" cy="923330"/>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5400" dirty="0" smtClean="0"/>
              <a:t>MODIFICATION:</a:t>
            </a:r>
            <a:endParaRPr lang="en-US" sz="5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841" y="1916832"/>
            <a:ext cx="8144907" cy="4581510"/>
          </a:xfrm>
          <a:prstGeom prst="rect">
            <a:avLst/>
          </a:prstGeom>
          <a:ln>
            <a:noFill/>
          </a:ln>
          <a:effectLst>
            <a:softEdge rad="112500"/>
          </a:effectLst>
        </p:spPr>
      </p:pic>
    </p:spTree>
    <p:extLst>
      <p:ext uri="{BB962C8B-B14F-4D97-AF65-F5344CB8AC3E}">
        <p14:creationId xmlns:p14="http://schemas.microsoft.com/office/powerpoint/2010/main" val="1326169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9552" y="692696"/>
            <a:ext cx="6696744" cy="923330"/>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5400" dirty="0" smtClean="0"/>
              <a:t>AVAILABILITY:</a:t>
            </a:r>
            <a:endParaRPr lang="en-US" sz="5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552" y="1988840"/>
            <a:ext cx="8156398" cy="4587974"/>
          </a:xfrm>
          <a:prstGeom prst="rect">
            <a:avLst/>
          </a:prstGeom>
          <a:ln>
            <a:noFill/>
          </a:ln>
          <a:effectLst>
            <a:softEdge rad="112500"/>
          </a:effectLst>
        </p:spPr>
      </p:pic>
    </p:spTree>
    <p:extLst>
      <p:ext uri="{BB962C8B-B14F-4D97-AF65-F5344CB8AC3E}">
        <p14:creationId xmlns:p14="http://schemas.microsoft.com/office/powerpoint/2010/main" val="251722478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9552" y="692696"/>
            <a:ext cx="6696744" cy="923330"/>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5400" dirty="0" smtClean="0"/>
              <a:t>UPDATION:</a:t>
            </a:r>
            <a:endParaRPr lang="en-US" sz="54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876" y="1988840"/>
            <a:ext cx="8225191" cy="4626670"/>
          </a:xfrm>
          <a:prstGeom prst="rect">
            <a:avLst/>
          </a:prstGeom>
          <a:ln>
            <a:noFill/>
          </a:ln>
          <a:effectLst>
            <a:softEdge rad="112500"/>
          </a:effectLst>
        </p:spPr>
      </p:pic>
    </p:spTree>
    <p:extLst>
      <p:ext uri="{BB962C8B-B14F-4D97-AF65-F5344CB8AC3E}">
        <p14:creationId xmlns:p14="http://schemas.microsoft.com/office/powerpoint/2010/main" val="220915212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smtClean="0"/>
              <a:t>At the end, we conclude that our project is very much reliable both for the customers as well as restaurant owners. The data can be updated anytime easily as the records are maintained electronically. It is very efficient, useful and effective.</a:t>
            </a:r>
          </a:p>
          <a:p>
            <a:endParaRPr lang="en-US" dirty="0" smtClean="0"/>
          </a:p>
          <a:p>
            <a:r>
              <a:rPr lang="en-US" dirty="0" smtClean="0"/>
              <a:t>  We are constantly working for upgrading our project and introducing the upcoming restaurants and providing their ratings. And we are constantly working for adding further services.</a:t>
            </a:r>
          </a:p>
          <a:p>
            <a:endParaRPr lang="en-US" dirty="0"/>
          </a:p>
        </p:txBody>
      </p:sp>
      <p:sp>
        <p:nvSpPr>
          <p:cNvPr id="5" name="Rectangle 4"/>
          <p:cNvSpPr/>
          <p:nvPr/>
        </p:nvSpPr>
        <p:spPr>
          <a:xfrm>
            <a:off x="539552" y="692696"/>
            <a:ext cx="6696744" cy="923330"/>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5400" dirty="0" smtClean="0"/>
              <a:t>CONCLUSION:</a:t>
            </a:r>
            <a:endParaRPr lang="en-US" sz="5400"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IN" dirty="0" smtClean="0"/>
              <a:t/>
            </a:r>
            <a:br>
              <a:rPr lang="en-IN" dirty="0" smtClean="0"/>
            </a:br>
            <a:r>
              <a:rPr lang="en-IN" dirty="0" smtClean="0"/>
              <a:t/>
            </a:r>
            <a:br>
              <a:rPr lang="en-IN" dirty="0" smtClean="0"/>
            </a:br>
            <a:r>
              <a:rPr lang="en-IN" dirty="0" smtClean="0"/>
              <a:t/>
            </a:r>
            <a:br>
              <a:rPr lang="en-IN" dirty="0" smtClean="0"/>
            </a:br>
            <a:r>
              <a:rPr lang="en-IN" dirty="0" smtClean="0"/>
              <a:t/>
            </a:r>
            <a:br>
              <a:rPr lang="en-IN" dirty="0" smtClean="0"/>
            </a:br>
            <a:r>
              <a:rPr lang="en-IN" dirty="0" smtClean="0"/>
              <a:t/>
            </a:r>
            <a:br>
              <a:rPr lang="en-IN" dirty="0" smtClean="0"/>
            </a:br>
            <a:r>
              <a:rPr lang="en-IN" dirty="0" smtClean="0"/>
              <a:t/>
            </a:r>
            <a:br>
              <a:rPr lang="en-IN" dirty="0" smtClean="0"/>
            </a:br>
            <a:endParaRPr lang="en-US" sz="4900" dirty="0"/>
          </a:p>
        </p:txBody>
      </p:sp>
      <p:sp>
        <p:nvSpPr>
          <p:cNvPr id="3" name="Rectangle 2"/>
          <p:cNvSpPr/>
          <p:nvPr/>
        </p:nvSpPr>
        <p:spPr>
          <a:xfrm>
            <a:off x="1403648" y="1853248"/>
            <a:ext cx="5904656" cy="1107996"/>
          </a:xfrm>
          <a:prstGeom prst="rect">
            <a:avLst/>
          </a:prstGeom>
        </p:spPr>
        <p:style>
          <a:lnRef idx="0">
            <a:schemeClr val="accent3"/>
          </a:lnRef>
          <a:fillRef idx="3">
            <a:schemeClr val="accent3"/>
          </a:fillRef>
          <a:effectRef idx="3">
            <a:schemeClr val="accent3"/>
          </a:effectRef>
          <a:fontRef idx="minor">
            <a:schemeClr val="lt1"/>
          </a:fontRef>
        </p:style>
        <p:txBody>
          <a:bodyPr wrap="square" lIns="91440" tIns="45720" rIns="91440" bIns="45720">
            <a:spAutoFit/>
          </a:bodyPr>
          <a:lstStyle/>
          <a:p>
            <a:pPr algn="ctr"/>
            <a:r>
              <a:rPr lang="en-US" sz="6600" b="1" cap="none" spc="0"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Thank You!</a:t>
            </a:r>
            <a:endParaRPr lang="en-US" sz="66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b="16214"/>
          <a:stretch/>
        </p:blipFill>
        <p:spPr>
          <a:xfrm>
            <a:off x="1879476" y="3116580"/>
            <a:ext cx="4953000" cy="2976716"/>
          </a:xfrm>
          <a:prstGeom prst="rect">
            <a:avLst/>
          </a:prstGeom>
          <a:ln>
            <a:noFill/>
          </a:ln>
          <a:effectLst>
            <a:softEdge rad="112500"/>
          </a:effectLst>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55576" y="2780929"/>
            <a:ext cx="6711654" cy="3528392"/>
          </a:xfrm>
        </p:spPr>
        <p:txBody>
          <a:bodyPr/>
          <a:lstStyle/>
          <a:p>
            <a:r>
              <a:rPr lang="en-IN" dirty="0" smtClean="0"/>
              <a:t>1.Introduction</a:t>
            </a:r>
          </a:p>
          <a:p>
            <a:r>
              <a:rPr lang="en-IN" dirty="0" smtClean="0"/>
              <a:t>2.Technologies used</a:t>
            </a:r>
          </a:p>
          <a:p>
            <a:r>
              <a:rPr lang="en-IN" dirty="0" smtClean="0"/>
              <a:t>3.ER Diagrams</a:t>
            </a:r>
          </a:p>
          <a:p>
            <a:r>
              <a:rPr lang="en-IN" dirty="0" smtClean="0"/>
              <a:t>4</a:t>
            </a:r>
            <a:r>
              <a:rPr lang="en-US" dirty="0" smtClean="0"/>
              <a:t>.Project Demonstration</a:t>
            </a:r>
          </a:p>
          <a:p>
            <a:r>
              <a:rPr lang="en-IN" dirty="0" smtClean="0"/>
              <a:t>5.Conclusion</a:t>
            </a:r>
          </a:p>
        </p:txBody>
      </p:sp>
      <p:sp>
        <p:nvSpPr>
          <p:cNvPr id="4" name="Rectangle 3"/>
          <p:cNvSpPr/>
          <p:nvPr/>
        </p:nvSpPr>
        <p:spPr>
          <a:xfrm>
            <a:off x="1375215" y="620688"/>
            <a:ext cx="5616624" cy="923330"/>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5400" dirty="0"/>
              <a:t> INDEX</a:t>
            </a:r>
            <a:endParaRPr lang="en-US" sz="5400" b="1" cap="none" spc="0"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fontScale="92500"/>
          </a:bodyPr>
          <a:lstStyle/>
          <a:p>
            <a:r>
              <a:rPr lang="en-US" sz="2200" b="1" dirty="0" smtClean="0"/>
              <a:t>Restaurant Castle.com </a:t>
            </a:r>
            <a:r>
              <a:rPr lang="en-US" sz="2200" dirty="0" smtClean="0"/>
              <a:t>is a restaurant search and discovery service. It automates the business process, manages data, and makes the work easier for customers and restaurants specially for the ones who don’t have their own website.</a:t>
            </a:r>
          </a:p>
          <a:p>
            <a:pPr marL="0" indent="0">
              <a:buNone/>
            </a:pPr>
            <a:r>
              <a:rPr lang="en-US" sz="2200" dirty="0" smtClean="0"/>
              <a:t> </a:t>
            </a:r>
          </a:p>
          <a:p>
            <a:r>
              <a:rPr lang="en-US" sz="2200" dirty="0" smtClean="0"/>
              <a:t>By selecting the location of your choice you can get the list of restaurants with their respective menu and price. It is easy to use and saves time. It is a foodie’s heaven and the best thing is that you can compare several restaurants and their price anywhere.</a:t>
            </a:r>
          </a:p>
          <a:p>
            <a:endParaRPr lang="en-US" dirty="0"/>
          </a:p>
        </p:txBody>
      </p:sp>
      <p:sp>
        <p:nvSpPr>
          <p:cNvPr id="5" name="Rectangle 4"/>
          <p:cNvSpPr/>
          <p:nvPr/>
        </p:nvSpPr>
        <p:spPr>
          <a:xfrm>
            <a:off x="1187624" y="692696"/>
            <a:ext cx="5760640" cy="830997"/>
          </a:xfrm>
          <a:prstGeom prst="rect">
            <a:avLst/>
          </a:prstGeom>
        </p:spPr>
        <p:style>
          <a:lnRef idx="1">
            <a:schemeClr val="accent2"/>
          </a:lnRef>
          <a:fillRef idx="3">
            <a:schemeClr val="accent2"/>
          </a:fillRef>
          <a:effectRef idx="2">
            <a:schemeClr val="accent2"/>
          </a:effectRef>
          <a:fontRef idx="minor">
            <a:schemeClr val="lt1"/>
          </a:fontRef>
        </p:style>
        <p:txBody>
          <a:bodyPr wrap="square">
            <a:spAutoFit/>
          </a:bodyPr>
          <a:lstStyle/>
          <a:p>
            <a:pPr algn="ctr"/>
            <a:r>
              <a:rPr lang="en-IN" sz="4800" dirty="0"/>
              <a:t>INTRODUCTION</a:t>
            </a:r>
            <a:endParaRPr lang="en-US" sz="5400"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p:txBody>
          <a:bodyPr/>
          <a:lstStyle/>
          <a:p>
            <a:pPr>
              <a:buNone/>
            </a:pPr>
            <a:r>
              <a:rPr lang="en-IN" dirty="0" smtClean="0"/>
              <a:t>The project has been developed with the help of the following technologies:-</a:t>
            </a:r>
          </a:p>
          <a:p>
            <a:pPr>
              <a:buNone/>
            </a:pPr>
            <a:endParaRPr lang="en-IN" dirty="0" smtClean="0"/>
          </a:p>
          <a:p>
            <a:r>
              <a:rPr lang="en-IN" dirty="0" smtClean="0"/>
              <a:t>Hyper </a:t>
            </a:r>
            <a:r>
              <a:rPr lang="en-IN" dirty="0"/>
              <a:t>T</a:t>
            </a:r>
            <a:r>
              <a:rPr lang="en-IN" dirty="0" smtClean="0"/>
              <a:t>ext Mark-up language(HTML)</a:t>
            </a:r>
          </a:p>
          <a:p>
            <a:r>
              <a:rPr lang="en-IN" dirty="0" smtClean="0"/>
              <a:t>Java Server Pages(JSP)</a:t>
            </a:r>
          </a:p>
          <a:p>
            <a:r>
              <a:rPr lang="en-IN" dirty="0" smtClean="0"/>
              <a:t>MYSQL</a:t>
            </a:r>
          </a:p>
          <a:p>
            <a:r>
              <a:rPr lang="en-IN" dirty="0" smtClean="0"/>
              <a:t>Net Beans 8.2</a:t>
            </a:r>
            <a:endParaRPr lang="en-US" dirty="0"/>
          </a:p>
        </p:txBody>
      </p:sp>
      <p:sp>
        <p:nvSpPr>
          <p:cNvPr id="2" name="Rectangle 1"/>
          <p:cNvSpPr/>
          <p:nvPr/>
        </p:nvSpPr>
        <p:spPr>
          <a:xfrm>
            <a:off x="719858" y="764704"/>
            <a:ext cx="6819496" cy="923330"/>
          </a:xfrm>
          <a:prstGeom prst="rect">
            <a:avLst/>
          </a:prstGeom>
        </p:spPr>
        <p:style>
          <a:lnRef idx="1">
            <a:schemeClr val="accent2"/>
          </a:lnRef>
          <a:fillRef idx="3">
            <a:schemeClr val="accent2"/>
          </a:fillRef>
          <a:effectRef idx="2">
            <a:schemeClr val="accent2"/>
          </a:effectRef>
          <a:fontRef idx="minor">
            <a:schemeClr val="lt1"/>
          </a:fontRef>
        </p:style>
        <p:txBody>
          <a:bodyPr wrap="none" lIns="91440" tIns="45720" rIns="91440" bIns="45720">
            <a:spAutoFit/>
          </a:bodyPr>
          <a:lstStyle/>
          <a:p>
            <a:pPr algn="ctr"/>
            <a:r>
              <a:rPr lang="en-IN" sz="5400" dirty="0"/>
              <a:t>Technologies used:-</a:t>
            </a:r>
            <a:endParaRPr lang="en-US"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987824" y="3645024"/>
            <a:ext cx="2928958" cy="857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smtClean="0"/>
              <a:t>search_res</a:t>
            </a:r>
            <a:endParaRPr lang="en-US" dirty="0"/>
          </a:p>
        </p:txBody>
      </p:sp>
      <p:sp>
        <p:nvSpPr>
          <p:cNvPr id="5" name="Oval 4"/>
          <p:cNvSpPr/>
          <p:nvPr/>
        </p:nvSpPr>
        <p:spPr>
          <a:xfrm>
            <a:off x="5392395" y="2138547"/>
            <a:ext cx="2143140" cy="57150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rating</a:t>
            </a:r>
            <a:endParaRPr lang="en-US" dirty="0"/>
          </a:p>
        </p:txBody>
      </p:sp>
      <p:sp>
        <p:nvSpPr>
          <p:cNvPr id="6" name="Oval 5"/>
          <p:cNvSpPr/>
          <p:nvPr/>
        </p:nvSpPr>
        <p:spPr>
          <a:xfrm>
            <a:off x="1097565" y="2144826"/>
            <a:ext cx="2214578" cy="7143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smtClean="0"/>
              <a:t>res_name</a:t>
            </a:r>
            <a:endParaRPr lang="en-US" dirty="0"/>
          </a:p>
        </p:txBody>
      </p:sp>
      <p:cxnSp>
        <p:nvCxnSpPr>
          <p:cNvPr id="10" name="Straight Arrow Connector 9"/>
          <p:cNvCxnSpPr>
            <a:endCxn id="6" idx="5"/>
          </p:cNvCxnSpPr>
          <p:nvPr/>
        </p:nvCxnSpPr>
        <p:spPr>
          <a:xfrm rot="16200000" flipV="1">
            <a:off x="2883361" y="2859052"/>
            <a:ext cx="890436" cy="68150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endCxn id="5" idx="3"/>
          </p:cNvCxnSpPr>
          <p:nvPr/>
        </p:nvCxnSpPr>
        <p:spPr>
          <a:xfrm rot="5400000" flipH="1" flipV="1">
            <a:off x="5043129" y="2904185"/>
            <a:ext cx="940951" cy="38529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2" name="Oval 11"/>
          <p:cNvSpPr/>
          <p:nvPr/>
        </p:nvSpPr>
        <p:spPr>
          <a:xfrm>
            <a:off x="3669333" y="5115782"/>
            <a:ext cx="1857388" cy="64294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smtClean="0"/>
              <a:t>loc</a:t>
            </a:r>
            <a:endParaRPr lang="en-US" dirty="0"/>
          </a:p>
        </p:txBody>
      </p:sp>
      <p:cxnSp>
        <p:nvCxnSpPr>
          <p:cNvPr id="15" name="Straight Arrow Connector 14"/>
          <p:cNvCxnSpPr>
            <a:stCxn id="4" idx="2"/>
          </p:cNvCxnSpPr>
          <p:nvPr/>
        </p:nvCxnSpPr>
        <p:spPr>
          <a:xfrm rot="16200000" flipH="1">
            <a:off x="4112972" y="4841610"/>
            <a:ext cx="714380" cy="3571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1691680" y="601715"/>
            <a:ext cx="5331909" cy="923330"/>
          </a:xfrm>
          <a:prstGeom prst="rect">
            <a:avLst/>
          </a:prstGeom>
        </p:spPr>
        <p:style>
          <a:lnRef idx="1">
            <a:schemeClr val="accent2"/>
          </a:lnRef>
          <a:fillRef idx="3">
            <a:schemeClr val="accent2"/>
          </a:fillRef>
          <a:effectRef idx="2">
            <a:schemeClr val="accent2"/>
          </a:effectRef>
          <a:fontRef idx="minor">
            <a:schemeClr val="lt1"/>
          </a:fontRef>
        </p:style>
        <p:txBody>
          <a:bodyPr wrap="none" lIns="91440" tIns="45720" rIns="91440" bIns="45720">
            <a:spAutoFit/>
          </a:bodyPr>
          <a:lstStyle/>
          <a:p>
            <a:pPr algn="ctr"/>
            <a:r>
              <a:rPr lang="en-IN" sz="5400" dirty="0"/>
              <a:t>ER-DIAGRAM 1:</a:t>
            </a:r>
            <a:endParaRPr lang="en-US" sz="5400"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697995" y="3573016"/>
            <a:ext cx="2928958" cy="8572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t>speciality</a:t>
            </a:r>
            <a:endParaRPr lang="en-US" sz="2400" dirty="0"/>
          </a:p>
        </p:txBody>
      </p:sp>
      <p:sp>
        <p:nvSpPr>
          <p:cNvPr id="3" name="Oval 2"/>
          <p:cNvSpPr/>
          <p:nvPr/>
        </p:nvSpPr>
        <p:spPr>
          <a:xfrm>
            <a:off x="4912573" y="2072818"/>
            <a:ext cx="2214578" cy="7143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t>price</a:t>
            </a:r>
            <a:endParaRPr lang="en-US" sz="2400" dirty="0"/>
          </a:p>
        </p:txBody>
      </p:sp>
      <p:sp>
        <p:nvSpPr>
          <p:cNvPr id="4" name="Oval 3"/>
          <p:cNvSpPr/>
          <p:nvPr/>
        </p:nvSpPr>
        <p:spPr>
          <a:xfrm>
            <a:off x="1185827" y="2075357"/>
            <a:ext cx="2214578" cy="7143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err="1" smtClean="0"/>
              <a:t>res_name</a:t>
            </a:r>
            <a:endParaRPr lang="en-US" sz="2400" dirty="0"/>
          </a:p>
        </p:txBody>
      </p:sp>
      <p:sp>
        <p:nvSpPr>
          <p:cNvPr id="5" name="Oval 4"/>
          <p:cNvSpPr/>
          <p:nvPr/>
        </p:nvSpPr>
        <p:spPr>
          <a:xfrm>
            <a:off x="3198061" y="5358966"/>
            <a:ext cx="2214578" cy="7143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t>cuisine</a:t>
            </a:r>
            <a:endParaRPr lang="en-US" sz="2400" dirty="0"/>
          </a:p>
        </p:txBody>
      </p:sp>
      <p:cxnSp>
        <p:nvCxnSpPr>
          <p:cNvPr id="7" name="Straight Arrow Connector 6"/>
          <p:cNvCxnSpPr/>
          <p:nvPr/>
        </p:nvCxnSpPr>
        <p:spPr>
          <a:xfrm rot="10800000">
            <a:off x="2873743" y="2825456"/>
            <a:ext cx="895822" cy="74756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a:endCxn id="3" idx="3"/>
          </p:cNvCxnSpPr>
          <p:nvPr/>
        </p:nvCxnSpPr>
        <p:spPr>
          <a:xfrm rot="5400000" flipH="1" flipV="1">
            <a:off x="4558076" y="2822763"/>
            <a:ext cx="818998" cy="53863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2" idx="2"/>
          </p:cNvCxnSpPr>
          <p:nvPr/>
        </p:nvCxnSpPr>
        <p:spPr>
          <a:xfrm rot="16200000" flipH="1">
            <a:off x="3715986" y="4876759"/>
            <a:ext cx="928694" cy="3571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755576" y="629949"/>
            <a:ext cx="6340021" cy="923330"/>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5400" dirty="0"/>
              <a:t>ER-DIAGRAM </a:t>
            </a:r>
            <a:r>
              <a:rPr lang="en-IN" sz="5400" dirty="0" smtClean="0"/>
              <a:t>2:</a:t>
            </a:r>
            <a:endParaRPr lang="en-US" sz="5400" dirty="0"/>
          </a:p>
        </p:txBody>
      </p:sp>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9552" y="692696"/>
            <a:ext cx="6696744" cy="923330"/>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5400" dirty="0" smtClean="0"/>
              <a:t>HOMEPAGE:</a:t>
            </a:r>
            <a:endParaRPr lang="en-US" sz="5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528" y="1916832"/>
            <a:ext cx="8388424" cy="4718489"/>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11560" y="620688"/>
            <a:ext cx="6696744" cy="923330"/>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5400" dirty="0" smtClean="0"/>
              <a:t>SELECT HOTEL :</a:t>
            </a:r>
            <a:endParaRPr lang="en-US" sz="54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60" y="1844824"/>
            <a:ext cx="7923079" cy="4456732"/>
          </a:xfrm>
          <a:prstGeom prst="rect">
            <a:avLst/>
          </a:prstGeom>
          <a:ln>
            <a:noFill/>
          </a:ln>
          <a:effectLst>
            <a:softEdge rad="112500"/>
          </a:effectLst>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39552" y="692696"/>
            <a:ext cx="6696744" cy="830997"/>
          </a:xfrm>
          <a:prstGeom prst="rect">
            <a:avLst/>
          </a:prstGeom>
        </p:spPr>
        <p:style>
          <a:lnRef idx="1">
            <a:schemeClr val="accent2"/>
          </a:lnRef>
          <a:fillRef idx="3">
            <a:schemeClr val="accent2"/>
          </a:fillRef>
          <a:effectRef idx="2">
            <a:schemeClr val="accent2"/>
          </a:effectRef>
          <a:fontRef idx="minor">
            <a:schemeClr val="lt1"/>
          </a:fontRef>
        </p:style>
        <p:txBody>
          <a:bodyPr wrap="square" lIns="91440" tIns="45720" rIns="91440" bIns="45720">
            <a:spAutoFit/>
          </a:bodyPr>
          <a:lstStyle/>
          <a:p>
            <a:pPr algn="ctr"/>
            <a:r>
              <a:rPr lang="en-IN" sz="4800" dirty="0" smtClean="0"/>
              <a:t>ENTER NO.OF TABLE:</a:t>
            </a:r>
            <a:endParaRPr lang="en-US" sz="48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1520" y="1700808"/>
            <a:ext cx="8573100" cy="4822369"/>
          </a:xfrm>
          <a:prstGeom prst="rect">
            <a:avLst/>
          </a:prstGeom>
          <a:ln>
            <a:noFill/>
          </a:ln>
          <a:effectLst>
            <a:softEdge rad="112500"/>
          </a:effectLst>
        </p:spPr>
      </p:pic>
    </p:spTree>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F9C9D"/>
      </a:accent5>
      <a:accent6>
        <a:srgbClr val="9E5E9B"/>
      </a:accent6>
      <a:hlink>
        <a:srgbClr val="58C1BA"/>
      </a:hlink>
      <a:folHlink>
        <a:srgbClr val="9DD0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146</TotalTime>
  <Words>190</Words>
  <Application>Microsoft Office PowerPoint</Application>
  <PresentationFormat>On-screen Show (4:3)</PresentationFormat>
  <Paragraphs>50</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Century Gothic</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RESTAURANT CASTLE</dc:title>
  <dc:creator>sushmita</dc:creator>
  <cp:lastModifiedBy>malay</cp:lastModifiedBy>
  <cp:revision>23</cp:revision>
  <dcterms:created xsi:type="dcterms:W3CDTF">2017-11-18T15:24:48Z</dcterms:created>
  <dcterms:modified xsi:type="dcterms:W3CDTF">2017-11-29T17:32:31Z</dcterms:modified>
</cp:coreProperties>
</file>

<file path=docProps/thumbnail.jpeg>
</file>